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7" r:id="rId4"/>
    <p:sldId id="292" r:id="rId5"/>
    <p:sldId id="274" r:id="rId6"/>
    <p:sldId id="275" r:id="rId7"/>
    <p:sldId id="278" r:id="rId8"/>
    <p:sldId id="279" r:id="rId9"/>
    <p:sldId id="272" r:id="rId10"/>
    <p:sldId id="273" r:id="rId11"/>
    <p:sldId id="268" r:id="rId12"/>
    <p:sldId id="269" r:id="rId13"/>
    <p:sldId id="282" r:id="rId14"/>
    <p:sldId id="283" r:id="rId15"/>
    <p:sldId id="276" r:id="rId16"/>
    <p:sldId id="277" r:id="rId17"/>
    <p:sldId id="270" r:id="rId18"/>
    <p:sldId id="271" r:id="rId19"/>
    <p:sldId id="280" r:id="rId20"/>
    <p:sldId id="281" r:id="rId21"/>
    <p:sldId id="284" r:id="rId22"/>
    <p:sldId id="285" r:id="rId23"/>
    <p:sldId id="286" r:id="rId24"/>
    <p:sldId id="287" r:id="rId25"/>
    <p:sldId id="288" r:id="rId26"/>
    <p:sldId id="289" r:id="rId27"/>
    <p:sldId id="293" r:id="rId28"/>
    <p:sldId id="294" r:id="rId29"/>
    <p:sldId id="296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3688CF34-3ED2-46C9-B16D-40B342F55745}">
          <p14:sldIdLst>
            <p14:sldId id="256"/>
            <p14:sldId id="267"/>
            <p14:sldId id="292"/>
            <p14:sldId id="274"/>
            <p14:sldId id="275"/>
            <p14:sldId id="278"/>
            <p14:sldId id="279"/>
            <p14:sldId id="272"/>
            <p14:sldId id="273"/>
            <p14:sldId id="268"/>
            <p14:sldId id="269"/>
            <p14:sldId id="282"/>
            <p14:sldId id="283"/>
            <p14:sldId id="276"/>
            <p14:sldId id="277"/>
            <p14:sldId id="270"/>
            <p14:sldId id="271"/>
            <p14:sldId id="280"/>
            <p14:sldId id="281"/>
            <p14:sldId id="284"/>
            <p14:sldId id="285"/>
            <p14:sldId id="286"/>
            <p14:sldId id="287"/>
            <p14:sldId id="288"/>
            <p14:sldId id="289"/>
            <p14:sldId id="293"/>
            <p14:sldId id="294"/>
            <p14:sldId id="296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00CC"/>
    <a:srgbClr val="FFCC00"/>
    <a:srgbClr val="FF3399"/>
    <a:srgbClr val="D60093"/>
    <a:srgbClr val="CC00CC"/>
    <a:srgbClr val="006600"/>
    <a:srgbClr val="00FF00"/>
    <a:srgbClr val="0000FF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image" Target="../media/image5.png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428F13-78B9-4603-91B4-03453E5DB6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9896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734E-22AF-47E9-8870-63A7F4F4A60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07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DF07-FA23-4004-86D1-D3C47284F6B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44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E42-AE9B-4D89-8967-18FEDE5676B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59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D90B5-793D-49A4-AF08-05E3097AFAE0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1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FEB4-F548-46DD-98D8-B7C9ADE0B36F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65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5051E-EF0C-4A9A-A3D7-5E5BEC9AA81B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59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D932-CF40-4ECD-B2DE-2B861376BFC1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1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F82CE-4C6C-46A4-BE0F-E99CB36FAB5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11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1A6CD-51EE-4795-9718-F9E35C8B37CD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33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AD848-5CF9-45F7-B999-A53A05293164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8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B0C43-98A8-41BD-851C-A4B8AF3C3FC5}" type="datetimeFigureOut">
              <a:rPr lang="en-GB" smtClean="0"/>
              <a:pPr/>
              <a:t>19/12/2017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56F4-D516-4FC9-9C45-500621332C6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BE059F38-1F1A-4BB6-9033-5C0568990237}" type="slidenum">
              <a:rPr lang="en-US" altLang="zh-TW">
                <a:solidFill>
                  <a:srgbClr val="5E574E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  <p:pic>
        <p:nvPicPr>
          <p:cNvPr id="1031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29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21.png"/><Relationship Id="rId3" Type="http://schemas.openxmlformats.org/officeDocument/2006/relationships/oleObject" Target="../embeddings/oleObject12.bin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3.png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11.png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6.png"/><Relationship Id="rId2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相關圖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78"/>
            <a:ext cx="9252520" cy="691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700808"/>
            <a:ext cx="7772400" cy="1470025"/>
          </a:xfrm>
        </p:spPr>
        <p:txBody>
          <a:bodyPr>
            <a:noAutofit/>
          </a:bodyPr>
          <a:lstStyle/>
          <a:p>
            <a:r>
              <a:rPr lang="en-GB" sz="15000" b="1" dirty="0" smtClean="0">
                <a:solidFill>
                  <a:srgbClr val="FF0000"/>
                </a:solidFill>
              </a:rPr>
              <a:t>Colors</a:t>
            </a:r>
            <a:endParaRPr lang="en-GB" sz="15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3653687061"/>
              </p:ext>
            </p:extLst>
          </p:nvPr>
        </p:nvGraphicFramePr>
        <p:xfrm>
          <a:off x="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Bitmap Image" r:id="rId3" imgW="2514286" imgH="1476190" progId="Paint.Picture">
                  <p:embed/>
                </p:oleObj>
              </mc:Choice>
              <mc:Fallback>
                <p:oleObj name="Bitmap Image" r:id="rId3" imgW="2514286" imgH="14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618320" y="-387424"/>
            <a:ext cx="590736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 smtClean="0">
                <a:latin typeface="EngTRESS B" panose="02000500000000000000" pitchFamily="2" charset="0"/>
                <a:ea typeface="新細明體" panose="02020500000000000000" pitchFamily="18" charset="-12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449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69547" y="260648"/>
            <a:ext cx="902941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bull is 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black. </a:t>
            </a:r>
          </a:p>
        </p:txBody>
      </p:sp>
      <p:pic>
        <p:nvPicPr>
          <p:cNvPr id="24578" name="Picture 2" descr="「black bul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8" y="1196752"/>
            <a:ext cx="662373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738463"/>
              </p:ext>
            </p:extLst>
          </p:nvPr>
        </p:nvGraphicFramePr>
        <p:xfrm>
          <a:off x="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Bitmap Image" r:id="rId3" imgW="3561905" imgH="2142857" progId="Paint.Picture">
                  <p:embed/>
                </p:oleObj>
              </mc:Choice>
              <mc:Fallback>
                <p:oleObj name="Bitmap Image" r:id="rId3" imgW="3561905" imgH="2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019300" y="-387424"/>
            <a:ext cx="51054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D60093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85385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4562475" y="3252788"/>
          <a:ext cx="190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Bitmap Image" r:id="rId3" imgW="19078" imgH="352474" progId="Paint.Picture">
                  <p:embed/>
                </p:oleObj>
              </mc:Choice>
              <mc:Fallback>
                <p:oleObj name="Bitmap Image" r:id="rId3" imgW="19078" imgH="35247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2475" y="3252788"/>
                        <a:ext cx="1905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179512" y="260648"/>
            <a:ext cx="94330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drink is </a:t>
            </a:r>
            <a:r>
              <a:rPr lang="en-US" altLang="zh-TW" sz="8000" b="1" dirty="0">
                <a:solidFill>
                  <a:srgbClr val="FF3399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pink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1275" name="Picture 11" descr="「pink drink gif」的圖片搜尋結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66764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038492"/>
              </p:ext>
            </p:extLst>
          </p:nvPr>
        </p:nvGraphicFramePr>
        <p:xfrm>
          <a:off x="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Bitmap Image" r:id="rId3" imgW="1819529" imgH="1400000" progId="Paint.Picture">
                  <p:embed/>
                </p:oleObj>
              </mc:Choice>
              <mc:Fallback>
                <p:oleObj name="Bitmap Image" r:id="rId3" imgW="1819529" imgH="14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333500" y="-387424"/>
            <a:ext cx="64770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CC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42576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886200" y="1143000"/>
            <a:ext cx="480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zh-TW" sz="3200" b="1" dirty="0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0482" name="Picture 2" descr="相關圖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10127"/>
            <a:ext cx="8320922" cy="42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1520" y="260648"/>
            <a:ext cx="943304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banana 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is </a:t>
            </a:r>
            <a:r>
              <a:rPr lang="en-US" altLang="zh-TW" sz="8000" b="1" dirty="0" smtClean="0">
                <a:solidFill>
                  <a:srgbClr val="FFCC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yellow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  <a:endParaRPr lang="en-US" altLang="zh-TW" sz="8000" b="1" dirty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067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763688" y="-387424"/>
            <a:ext cx="535719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 smtClean="0">
                <a:solidFill>
                  <a:schemeClr val="bg1">
                    <a:lumMod val="85000"/>
                  </a:scheme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1679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「olaf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" y="1700808"/>
            <a:ext cx="9080590" cy="513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3410" y="404664"/>
            <a:ext cx="916374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The snow man is </a:t>
            </a:r>
            <a:r>
              <a:rPr lang="en-US" altLang="zh-TW" sz="8000" b="1" dirty="0" smtClean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white</a:t>
            </a:r>
            <a:r>
              <a:rPr lang="en-US" altLang="zh-TW" sz="80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70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922480"/>
              </p:ext>
            </p:extLst>
          </p:nvPr>
        </p:nvGraphicFramePr>
        <p:xfrm>
          <a:off x="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Bitmap Image" r:id="rId3" imgW="2476190" imgH="1486107" progId="Paint.Picture">
                  <p:embed/>
                </p:oleObj>
              </mc:Choice>
              <mc:Fallback>
                <p:oleObj name="Bitmap Image" r:id="rId3" imgW="2476190" imgH="14861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52600" y="-387424"/>
            <a:ext cx="56388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chemeClr val="accent1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8803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Picture 18" descr="「orange ca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7209"/>
            <a:ext cx="6761054" cy="507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7289" y="-31547"/>
            <a:ext cx="94685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The car is </a:t>
            </a:r>
            <a:r>
              <a:rPr lang="en-US" altLang="zh-TW" sz="8000" b="1" dirty="0" smtClean="0">
                <a:solidFill>
                  <a:schemeClr val="accent1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orange</a:t>
            </a:r>
            <a:r>
              <a:rPr lang="en-US" altLang="zh-TW" sz="80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4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「color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931371"/>
            <a:ext cx="42862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467544" y="908720"/>
            <a:ext cx="820891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6000" b="1" dirty="0" smtClean="0">
                <a:solidFill>
                  <a:srgbClr val="A50021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If we look around us, we can see many different colors.</a:t>
            </a:r>
            <a:endParaRPr lang="en-US" altLang="zh-TW" b="1" dirty="0" smtClean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27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929177"/>
              </p:ext>
            </p:extLst>
          </p:nvPr>
        </p:nvGraphicFramePr>
        <p:xfrm>
          <a:off x="0" y="1844824"/>
          <a:ext cx="9144000" cy="501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Bitmap Image" r:id="rId3" imgW="2580952" imgH="1362265" progId="Paint.Picture">
                  <p:embed/>
                </p:oleObj>
              </mc:Choice>
              <mc:Fallback>
                <p:oleObj name="Bitmap Image" r:id="rId3" imgW="2580952" imgH="13622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44824"/>
                        <a:ext cx="9144000" cy="5013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051720" y="-387424"/>
            <a:ext cx="48768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chemeClr val="bg1">
                    <a:lumMod val="50000"/>
                  </a:scheme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grey</a:t>
            </a:r>
          </a:p>
        </p:txBody>
      </p:sp>
    </p:spTree>
    <p:extLst>
      <p:ext uri="{BB962C8B-B14F-4D97-AF65-F5344CB8AC3E}">
        <p14:creationId xmlns:p14="http://schemas.microsoft.com/office/powerpoint/2010/main" val="14409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7289" y="-31547"/>
            <a:ext cx="94685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The cat is </a:t>
            </a:r>
            <a:r>
              <a:rPr lang="en-US" altLang="zh-TW" sz="8000" b="1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grey</a:t>
            </a:r>
            <a:r>
              <a:rPr lang="en-US" altLang="zh-TW" sz="80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21506" name="Picture 2" descr="「grey 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92860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6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414925"/>
              </p:ext>
            </p:extLst>
          </p:nvPr>
        </p:nvGraphicFramePr>
        <p:xfrm>
          <a:off x="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Bitmap Image" r:id="rId3" imgW="1657581" imgH="1333333" progId="Paint.Picture">
                  <p:embed/>
                </p:oleObj>
              </mc:Choice>
              <mc:Fallback>
                <p:oleObj name="Bitmap Image" r:id="rId3" imgW="1657581" imgH="1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051720" y="-387424"/>
            <a:ext cx="53340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chemeClr val="accent1">
                    <a:lumMod val="50000"/>
                  </a:schemeClr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brown</a:t>
            </a:r>
          </a:p>
        </p:txBody>
      </p:sp>
    </p:spTree>
    <p:extLst>
      <p:ext uri="{BB962C8B-B14F-4D97-AF65-F5344CB8AC3E}">
        <p14:creationId xmlns:p14="http://schemas.microsoft.com/office/powerpoint/2010/main" val="21971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1765" y="-31940"/>
            <a:ext cx="946854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smtClean="0">
                <a:latin typeface="Comic Sans MS" panose="030F0702030302020204" pitchFamily="66" charset="0"/>
                <a:ea typeface="新細明體" panose="02020500000000000000" pitchFamily="18" charset="-120"/>
              </a:rPr>
              <a:t>The </a:t>
            </a:r>
            <a:r>
              <a:rPr lang="en-US" altLang="zh-TW" sz="8000" b="1" smtClean="0">
                <a:latin typeface="Comic Sans MS" panose="030F0702030302020204" pitchFamily="66" charset="0"/>
                <a:ea typeface="新細明體" panose="02020500000000000000" pitchFamily="18" charset="-120"/>
              </a:rPr>
              <a:t>bear </a:t>
            </a:r>
            <a:r>
              <a:rPr lang="en-US" altLang="zh-TW" sz="80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is </a:t>
            </a:r>
            <a:r>
              <a:rPr lang="en-US" altLang="zh-TW" sz="8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brown</a:t>
            </a:r>
            <a:r>
              <a:rPr lang="en-US" altLang="zh-TW" sz="80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4354" name="Picture 18" descr="「brown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348880"/>
            <a:ext cx="7704856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548382"/>
              </p:ext>
            </p:extLst>
          </p:nvPr>
        </p:nvGraphicFramePr>
        <p:xfrm>
          <a:off x="4805" y="1916832"/>
          <a:ext cx="9144000" cy="4941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Bitmap Image" r:id="rId3" imgW="2333333" imgH="1276190" progId="Paint.Picture">
                  <p:embed/>
                </p:oleObj>
              </mc:Choice>
              <mc:Fallback>
                <p:oleObj name="Bitmap Image" r:id="rId3" imgW="2333333" imgH="1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5" y="1916832"/>
                        <a:ext cx="9144000" cy="4941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195736" y="-459432"/>
            <a:ext cx="64008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6600CC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354296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88640"/>
            <a:ext cx="9900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</a:t>
            </a:r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book </a:t>
            </a:r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is </a:t>
            </a:r>
            <a:r>
              <a:rPr lang="en-US" altLang="zh-TW" sz="7200" b="1" dirty="0" smtClean="0">
                <a:solidFill>
                  <a:srgbClr val="6600CC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purple</a:t>
            </a:r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  <a:endParaRPr lang="en-US" altLang="zh-TW" sz="7200" b="1" dirty="0">
              <a:solidFill>
                <a:srgbClr val="000000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pic>
        <p:nvPicPr>
          <p:cNvPr id="22530" name="Picture 2" descr="「purple book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5684"/>
            <a:ext cx="4958004" cy="52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883226"/>
              </p:ext>
            </p:extLst>
          </p:nvPr>
        </p:nvGraphicFramePr>
        <p:xfrm>
          <a:off x="0" y="1700808"/>
          <a:ext cx="2699792" cy="1522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4" name="Bitmap Image" r:id="rId3" imgW="2809524" imgH="1162212" progId="Paint.Picture">
                  <p:embed/>
                </p:oleObj>
              </mc:Choice>
              <mc:Fallback>
                <p:oleObj name="Bitmap Image" r:id="rId3" imgW="2809524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00808"/>
                        <a:ext cx="2699792" cy="1522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423897"/>
              </p:ext>
            </p:extLst>
          </p:nvPr>
        </p:nvGraphicFramePr>
        <p:xfrm>
          <a:off x="0" y="3429000"/>
          <a:ext cx="2699792" cy="1522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5" name="Bitmap Image" r:id="rId5" imgW="2295238" imgH="1467055" progId="Paint.Picture">
                  <p:embed/>
                </p:oleObj>
              </mc:Choice>
              <mc:Fallback>
                <p:oleObj name="Bitmap Image" r:id="rId5" imgW="2295238" imgH="14670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29000"/>
                        <a:ext cx="2699792" cy="1522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671317"/>
              </p:ext>
            </p:extLst>
          </p:nvPr>
        </p:nvGraphicFramePr>
        <p:xfrm>
          <a:off x="0" y="5305651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6" name="Bitmap Image" r:id="rId7" imgW="2857899" imgH="1628571" progId="Paint.Picture">
                  <p:embed/>
                </p:oleObj>
              </mc:Choice>
              <mc:Fallback>
                <p:oleObj name="Bitmap Image" r:id="rId7" imgW="2857899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05651"/>
                        <a:ext cx="2699792" cy="154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994363"/>
              </p:ext>
            </p:extLst>
          </p:nvPr>
        </p:nvGraphicFramePr>
        <p:xfrm>
          <a:off x="3059832" y="1700808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7" name="Bitmap Image" r:id="rId9" imgW="2514286" imgH="1476190" progId="Paint.Picture">
                  <p:embed/>
                </p:oleObj>
              </mc:Choice>
              <mc:Fallback>
                <p:oleObj name="Bitmap Image" r:id="rId9" imgW="2514286" imgH="14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1700808"/>
                        <a:ext cx="2699792" cy="154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252811"/>
              </p:ext>
            </p:extLst>
          </p:nvPr>
        </p:nvGraphicFramePr>
        <p:xfrm>
          <a:off x="3059832" y="3429000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8" name="Bitmap Image" r:id="rId11" imgW="3561905" imgH="2142857" progId="Paint.Picture">
                  <p:embed/>
                </p:oleObj>
              </mc:Choice>
              <mc:Fallback>
                <p:oleObj name="Bitmap Image" r:id="rId11" imgW="3561905" imgH="2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429000"/>
                        <a:ext cx="2699792" cy="1543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580755"/>
              </p:ext>
            </p:extLst>
          </p:nvPr>
        </p:nvGraphicFramePr>
        <p:xfrm>
          <a:off x="3037092" y="5299578"/>
          <a:ext cx="2722532" cy="153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9" name="Bitmap Image" r:id="rId13" imgW="1819529" imgH="1400000" progId="Paint.Picture">
                  <p:embed/>
                </p:oleObj>
              </mc:Choice>
              <mc:Fallback>
                <p:oleObj name="Bitmap Image" r:id="rId13" imgW="1819529" imgH="14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7092" y="5299578"/>
                        <a:ext cx="2722532" cy="1535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6109516" y="1700808"/>
            <a:ext cx="2710955" cy="149300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605107"/>
              </p:ext>
            </p:extLst>
          </p:nvPr>
        </p:nvGraphicFramePr>
        <p:xfrm>
          <a:off x="6120679" y="3451382"/>
          <a:ext cx="2699792" cy="1543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0" name="Bitmap Image" r:id="rId15" imgW="2476190" imgH="1486107" progId="Paint.Picture">
                  <p:embed/>
                </p:oleObj>
              </mc:Choice>
              <mc:Fallback>
                <p:oleObj name="Bitmap Image" r:id="rId15" imgW="2476190" imgH="14861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679" y="3451382"/>
                        <a:ext cx="2699792" cy="1543936"/>
                      </a:xfrm>
                      <a:prstGeom prst="rect">
                        <a:avLst/>
                      </a:prstGeom>
                      <a:solidFill>
                        <a:srgbClr val="FF330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81305"/>
              </p:ext>
            </p:extLst>
          </p:nvPr>
        </p:nvGraphicFramePr>
        <p:xfrm>
          <a:off x="6109516" y="5315446"/>
          <a:ext cx="2771800" cy="1519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1" name="點陣圖影像" r:id="rId17" imgW="2580952" imgH="1362265" progId="Paint.Picture">
                  <p:embed/>
                </p:oleObj>
              </mc:Choice>
              <mc:Fallback>
                <p:oleObj name="點陣圖影像" r:id="rId17" imgW="2580952" imgH="13622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9516" y="5315446"/>
                        <a:ext cx="2771800" cy="1519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056170"/>
              </p:ext>
            </p:extLst>
          </p:nvPr>
        </p:nvGraphicFramePr>
        <p:xfrm>
          <a:off x="1717977" y="-5067"/>
          <a:ext cx="2697374" cy="154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2" name="點陣圖影像" r:id="rId19" imgW="1657581" imgH="1333333" progId="Paint.Picture">
                  <p:embed/>
                </p:oleObj>
              </mc:Choice>
              <mc:Fallback>
                <p:oleObj name="點陣圖影像" r:id="rId19" imgW="1657581" imgH="1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7977" y="-5067"/>
                        <a:ext cx="2697374" cy="1542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81242"/>
              </p:ext>
            </p:extLst>
          </p:nvPr>
        </p:nvGraphicFramePr>
        <p:xfrm>
          <a:off x="4800429" y="-5067"/>
          <a:ext cx="2694987" cy="1542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3" name="Bitmap Image" r:id="rId21" imgW="2333333" imgH="1276190" progId="Paint.Picture">
                  <p:embed/>
                </p:oleObj>
              </mc:Choice>
              <mc:Fallback>
                <p:oleObj name="Bitmap Image" r:id="rId21" imgW="2333333" imgH="1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429" y="-5067"/>
                        <a:ext cx="2694987" cy="1542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611560" y="202746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blue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85800" y="3582300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green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55558" y="5605663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red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635896" y="1985645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black</a:t>
            </a:r>
            <a:endParaRPr lang="zh-TW" altLang="en-US" sz="5400" dirty="0">
              <a:solidFill>
                <a:schemeClr val="bg1"/>
              </a:solidFill>
              <a:latin typeface="EngTRESS B" panose="02000500000000000000" pitchFamily="2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779912" y="375126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pink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355350" y="5605663"/>
            <a:ext cx="2404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yellow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600897" y="2020515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white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479704" y="3770387"/>
            <a:ext cx="2189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orange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804248" y="5605663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grey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979712" y="292323"/>
            <a:ext cx="213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brown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220072" y="292323"/>
            <a:ext cx="213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EngTRESS B" panose="02000500000000000000" pitchFamily="2" charset="0"/>
              </a:rPr>
              <a:t>purple</a:t>
            </a:r>
            <a:endParaRPr lang="zh-TW" altLang="en-US" sz="5400" dirty="0"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8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Colors Song _ Learn the Colors  Colours _ Simple Learning for Children _ by Natural Engli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9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「彩色筆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66989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「彩色筆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64904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321013" y="476672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latin typeface="+mj-ea"/>
                <a:ea typeface="+mj-ea"/>
              </a:rPr>
              <a:t>禮拜四上課帶彩色筆</a:t>
            </a:r>
            <a:r>
              <a:rPr lang="zh-TW" altLang="en-US" sz="5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5400" dirty="0" smtClean="0">
                <a:latin typeface="+mj-ea"/>
                <a:ea typeface="+mj-ea"/>
              </a:rPr>
              <a:t>色鉛筆或蠟筆</a:t>
            </a:r>
            <a:endParaRPr lang="zh-TW" altLang="en-US" sz="5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3503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0" y="0"/>
          <a:ext cx="9144000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Bitmap Image" r:id="rId3" imgW="5687219" imgH="2572109" progId="Paint.Picture">
                  <p:embed/>
                </p:oleObj>
              </mc:Choice>
              <mc:Fallback>
                <p:oleObj name="Bitmap Image" r:id="rId3" imgW="5687219" imgH="257210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490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971600" y="4816665"/>
            <a:ext cx="9144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54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Look at this room.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5400" b="1" dirty="0" smtClean="0">
                <a:latin typeface="Comic Sans MS" panose="030F0702030302020204" pitchFamily="66" charset="0"/>
                <a:ea typeface="新細明體" panose="02020500000000000000" pitchFamily="18" charset="-120"/>
              </a:rPr>
              <a:t>Can you see the colors?</a:t>
            </a:r>
            <a:endParaRPr lang="en-US" altLang="zh-TW" b="1" dirty="0" smtClean="0"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5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Rainbow Colors Song  Colors Song for Kids  The Singing Walru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69" y="3412"/>
            <a:ext cx="9161471" cy="6854588"/>
          </a:xfrm>
        </p:spPr>
      </p:pic>
    </p:spTree>
    <p:extLst>
      <p:ext uri="{BB962C8B-B14F-4D97-AF65-F5344CB8AC3E}">
        <p14:creationId xmlns:p14="http://schemas.microsoft.com/office/powerpoint/2010/main" val="37539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090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293886"/>
              </p:ext>
            </p:extLst>
          </p:nvPr>
        </p:nvGraphicFramePr>
        <p:xfrm>
          <a:off x="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Bitmap Image" r:id="rId3" imgW="2809524" imgH="1162212" progId="Paint.Picture">
                  <p:embed/>
                </p:oleObj>
              </mc:Choice>
              <mc:Fallback>
                <p:oleObj name="Bitmap Image" r:id="rId3" imgW="2809524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339752" y="-315416"/>
            <a:ext cx="38862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 smtClean="0">
                <a:solidFill>
                  <a:srgbClr val="0000FF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35568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83568" y="188640"/>
            <a:ext cx="8305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cup is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blue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7410" name="Picture 2" descr="「blue cup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1196752"/>
            <a:ext cx="981075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3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543883"/>
              </p:ext>
            </p:extLst>
          </p:nvPr>
        </p:nvGraphicFramePr>
        <p:xfrm>
          <a:off x="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Bitmap Image" r:id="rId3" imgW="2295238" imgH="1467055" progId="Paint.Picture">
                  <p:embed/>
                </p:oleObj>
              </mc:Choice>
              <mc:Fallback>
                <p:oleObj name="Bitmap Image" r:id="rId3" imgW="2295238" imgH="14670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691680" y="-315416"/>
            <a:ext cx="54864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66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31205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「green leave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6120680" cy="50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02206" y="0"/>
            <a:ext cx="83058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leaves are </a:t>
            </a:r>
            <a:r>
              <a:rPr lang="en-US" altLang="zh-TW" sz="8000" b="1" dirty="0" smtClean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green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41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16301"/>
              </p:ext>
            </p:extLst>
          </p:nvPr>
        </p:nvGraphicFramePr>
        <p:xfrm>
          <a:off x="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Bitmap Image" r:id="rId3" imgW="2857899" imgH="1628571" progId="Paint.Picture">
                  <p:embed/>
                </p:oleObj>
              </mc:Choice>
              <mc:Fallback>
                <p:oleObj name="Bitmap Image" r:id="rId3" imgW="2857899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555776" y="-387424"/>
            <a:ext cx="41910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C00000"/>
                </a:solidFill>
                <a:latin typeface="EngTRESS B" panose="02000500000000000000" pitchFamily="2" charset="0"/>
                <a:ea typeface="新細明體" panose="02020500000000000000" pitchFamily="18" charset="-120"/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39764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3528" y="0"/>
            <a:ext cx="997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The </a:t>
            </a:r>
            <a:r>
              <a:rPr lang="en-US" altLang="zh-TW" sz="80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apple is </a:t>
            </a:r>
            <a:r>
              <a:rPr lang="en-US" altLang="zh-TW" sz="8000" b="1" dirty="0">
                <a:solidFill>
                  <a:srgbClr val="C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red</a:t>
            </a:r>
            <a:r>
              <a:rPr lang="en-US" altLang="zh-TW" sz="8000" b="1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</a:p>
        </p:txBody>
      </p:sp>
      <p:pic>
        <p:nvPicPr>
          <p:cNvPr id="19462" name="Picture 6" descr="「apples gif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1288"/>
            <a:ext cx="4968552" cy="501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112</Words>
  <Application>Microsoft Office PowerPoint</Application>
  <PresentationFormat>如螢幕大小 (4:3)</PresentationFormat>
  <Paragraphs>38</Paragraphs>
  <Slides>29</Slides>
  <Notes>0</Notes>
  <HiddenSlides>0</HiddenSlides>
  <MMClips>2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29</vt:i4>
      </vt:variant>
    </vt:vector>
  </HeadingPairs>
  <TitlesOfParts>
    <vt:vector size="42" baseType="lpstr">
      <vt:lpstr>Monotype Sorts</vt:lpstr>
      <vt:lpstr>新細明體</vt:lpstr>
      <vt:lpstr>Arial</vt:lpstr>
      <vt:lpstr>Arial Black</vt:lpstr>
      <vt:lpstr>Calibri</vt:lpstr>
      <vt:lpstr>Comic Sans MS</vt:lpstr>
      <vt:lpstr>EngTRESS B</vt:lpstr>
      <vt:lpstr>Tahoma</vt:lpstr>
      <vt:lpstr>Times New Roman</vt:lpstr>
      <vt:lpstr>Office Theme</vt:lpstr>
      <vt:lpstr>Contemporary Portrait</vt:lpstr>
      <vt:lpstr>Bitmap Image</vt:lpstr>
      <vt:lpstr>點陣圖影像</vt:lpstr>
      <vt:lpstr>Colors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Colours</dc:title>
  <dc:creator>teacher</dc:creator>
  <cp:lastModifiedBy>User</cp:lastModifiedBy>
  <cp:revision>34</cp:revision>
  <dcterms:created xsi:type="dcterms:W3CDTF">2013-08-06T16:26:14Z</dcterms:created>
  <dcterms:modified xsi:type="dcterms:W3CDTF">2017-12-19T04:33:55Z</dcterms:modified>
</cp:coreProperties>
</file>